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00" d="100"/>
          <a:sy n="100" d="100"/>
        </p:scale>
        <p:origin x="-628" y="-4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31/08/2022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562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31/08/2022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68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31/08/2022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363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31/08/2022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1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31/08/2022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852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31/08/2022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971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31/08/2022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883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31/08/2022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35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31/08/2022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640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31/08/2022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87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31/08/2022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072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B6BE1-CA7C-43BF-A957-BE33006B1879}" type="datetimeFigureOut">
              <a:rPr lang="pt-PT" smtClean="0"/>
              <a:pPr/>
              <a:t>31/08/2022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081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89438" y="729049"/>
            <a:ext cx="4819135" cy="59559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tângulo 11"/>
          <p:cNvSpPr/>
          <p:nvPr/>
        </p:nvSpPr>
        <p:spPr>
          <a:xfrm>
            <a:off x="2160031" y="1984464"/>
            <a:ext cx="4413764" cy="1075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2160031" y="1690381"/>
            <a:ext cx="45373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Designação do projeto | Apoio à Produção da Engsolution</a:t>
            </a:r>
            <a:br>
              <a:rPr lang="pt-PT" sz="1100" dirty="0"/>
            </a:br>
            <a:r>
              <a:rPr lang="pt-PT" sz="1100" dirty="0"/>
              <a:t>Código do projeto |CENTRO-04-38D7-FEDER-001047</a:t>
            </a:r>
          </a:p>
          <a:p>
            <a:r>
              <a:rPr lang="pt-PT" sz="1100" dirty="0"/>
              <a:t>Objetivo principal|</a:t>
            </a:r>
            <a:r>
              <a:rPr lang="pt-PT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1100" dirty="0"/>
              <a:t>Promover a sustentabilidade e a qualidade do emprego e apoiar a mobilidade laboral</a:t>
            </a:r>
          </a:p>
          <a:p>
            <a:r>
              <a:rPr lang="pt-PT" sz="1100" dirty="0"/>
              <a:t>Região de intervenção | Centro</a:t>
            </a:r>
          </a:p>
          <a:p>
            <a:r>
              <a:rPr lang="pt-PT" sz="1100" dirty="0"/>
              <a:t>Entidade beneficiária | Engsolution, Soluções de Engenharia, LDA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160031" y="3163330"/>
            <a:ext cx="4537331" cy="1050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160031" y="2759066"/>
            <a:ext cx="453733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Data de aprovação | 21-12-2021</a:t>
            </a:r>
          </a:p>
          <a:p>
            <a:r>
              <a:rPr lang="pt-PT" sz="1100" dirty="0"/>
              <a:t>Data de início | 30-12-2021 </a:t>
            </a:r>
            <a:br>
              <a:rPr lang="pt-PT" sz="1100" dirty="0"/>
            </a:br>
            <a:r>
              <a:rPr lang="pt-PT" sz="1100" dirty="0"/>
              <a:t>Data de conclusão </a:t>
            </a:r>
            <a:r>
              <a:rPr lang="pt-PT" sz="1100"/>
              <a:t>| 29-12-2022</a:t>
            </a:r>
            <a:endParaRPr lang="pt-PT" sz="1100" dirty="0"/>
          </a:p>
          <a:p>
            <a:r>
              <a:rPr lang="pt-PT" sz="1100" dirty="0"/>
              <a:t>Custo total elegível | 223.403,60 EUR</a:t>
            </a:r>
          </a:p>
          <a:p>
            <a:r>
              <a:rPr lang="pt-PT" sz="1100" dirty="0"/>
              <a:t>Apoio financeiro da União Europeia |FEDER – 134.042,16 EUR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2160031" y="3707027"/>
            <a:ext cx="451291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100" dirty="0"/>
              <a:t>Visa-se a modernização tecnológica e aumento da capacidade produtiva da Engsolution, adquirindo-se para o efeito novos equipamentos e realizando-se as respetivas obras de adaptação à unidade, bem como investimentos para reduzir a dependência energética da rede elétrica, num processo que recorre a recursos energéticos mais verdes.</a:t>
            </a:r>
          </a:p>
          <a:p>
            <a:pPr algn="just"/>
            <a:endParaRPr lang="pt-PT" sz="1100" dirty="0"/>
          </a:p>
          <a:p>
            <a:pPr algn="just"/>
            <a:r>
              <a:rPr lang="pt-PT" sz="1100" dirty="0"/>
              <a:t>Além do incremento no número de bens de robótica, pneumática, eletrónica e automação processados, permite-se a automatização para novos processos que fomentam produtos diferenciados, em melhoria contínua, com prazos de entrega reduzidos.</a:t>
            </a:r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9005" y="800744"/>
            <a:ext cx="4680000" cy="706614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94659" y="5697744"/>
            <a:ext cx="1608693" cy="72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120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166</Words>
  <Application>Microsoft Office PowerPoint</Application>
  <PresentationFormat>Ecrã Panorâmico</PresentationFormat>
  <Paragraphs>11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Vicente</dc:creator>
  <cp:lastModifiedBy>Laura Dominguez</cp:lastModifiedBy>
  <cp:revision>29</cp:revision>
  <dcterms:created xsi:type="dcterms:W3CDTF">2016-05-05T08:41:36Z</dcterms:created>
  <dcterms:modified xsi:type="dcterms:W3CDTF">2022-08-31T14:44:30Z</dcterms:modified>
</cp:coreProperties>
</file>