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628" y="-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31/08/2022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Apoio à Produção da Engsolution</a:t>
            </a:r>
            <a:br>
              <a:rPr lang="pt-PT" sz="1100" dirty="0"/>
            </a:br>
            <a:r>
              <a:rPr lang="pt-PT" sz="1100" dirty="0"/>
              <a:t>Código do projeto |CENTRO-04-38D7-FEDER-001047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Promover a sustentabilidade e a qualidade do emprego e apoiar a mobilidade laboral</a:t>
            </a:r>
          </a:p>
          <a:p>
            <a:r>
              <a:rPr lang="pt-PT" sz="1100" dirty="0"/>
              <a:t>Região de intervenção | Centro</a:t>
            </a:r>
          </a:p>
          <a:p>
            <a:r>
              <a:rPr lang="pt-PT" sz="1100" dirty="0"/>
              <a:t>Entidade beneficiária | Engsolution, Soluções de Engenharia, LDA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21-12-2021</a:t>
            </a:r>
          </a:p>
          <a:p>
            <a:r>
              <a:rPr lang="pt-PT" sz="1100" dirty="0"/>
              <a:t>Data de início | 30-12-2021 </a:t>
            </a:r>
            <a:br>
              <a:rPr lang="pt-PT" sz="1100" dirty="0"/>
            </a:br>
            <a:r>
              <a:rPr lang="pt-PT" sz="1100" dirty="0"/>
              <a:t>Data de conclusão </a:t>
            </a:r>
            <a:r>
              <a:rPr lang="pt-PT" sz="1100"/>
              <a:t>| 29-12-2022</a:t>
            </a:r>
            <a:endParaRPr lang="pt-PT" sz="1100" dirty="0"/>
          </a:p>
          <a:p>
            <a:r>
              <a:rPr lang="pt-PT" sz="1100" dirty="0"/>
              <a:t>Custo total elegível | 223.403,60 EUR</a:t>
            </a:r>
          </a:p>
          <a:p>
            <a:r>
              <a:rPr lang="pt-PT" sz="1100" dirty="0"/>
              <a:t>Apoio financeiro da União Europeia |FEDER – 134.042,16 EUR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160031" y="3707027"/>
            <a:ext cx="45129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100" dirty="0"/>
              <a:t>Visa-se a modernização tecnológica e aumento da capacidade produtiva da Engsolution, adquirindo-se para o efeito novos equipamentos e realizando-se as respetivas obras de adaptação à unidade, bem como investimentos para reduzir a dependência energética da rede elétrica, num processo que recorre a recursos energéticos mais verdes.</a:t>
            </a:r>
          </a:p>
          <a:p>
            <a:pPr algn="just"/>
            <a:endParaRPr lang="pt-PT" sz="1100" dirty="0"/>
          </a:p>
          <a:p>
            <a:pPr algn="just"/>
            <a:r>
              <a:rPr lang="pt-PT" sz="1100" dirty="0"/>
              <a:t>Além do incremento no número de bens de robótica, pneumática, eletrónica e automação processados, permite-se a automatização para novos processos que fomentam produtos diferenciados, em melhoria contínua, com prazos de entrega reduzidos.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9005" y="800744"/>
            <a:ext cx="4680000" cy="706614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4659" y="5697744"/>
            <a:ext cx="1608693" cy="72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166</Words>
  <Application>Microsoft Office PowerPoint</Application>
  <PresentationFormat>Ecrã Panorâmico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Laura Dominguez</cp:lastModifiedBy>
  <cp:revision>29</cp:revision>
  <dcterms:created xsi:type="dcterms:W3CDTF">2016-05-05T08:41:36Z</dcterms:created>
  <dcterms:modified xsi:type="dcterms:W3CDTF">2022-08-31T14:44:30Z</dcterms:modified>
</cp:coreProperties>
</file>